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1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0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1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4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2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C358A-D22A-6B4E-A555-EA30E1FF44A8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EC760-FBB5-8443-8034-D8F3F1A38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88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29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6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60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87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714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81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3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5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Peter.Devine</dc:creator>
  <cp:lastModifiedBy>Peter.Devine</cp:lastModifiedBy>
  <cp:revision>1</cp:revision>
  <dcterms:created xsi:type="dcterms:W3CDTF">2016-04-28T09:01:51Z</dcterms:created>
  <dcterms:modified xsi:type="dcterms:W3CDTF">2016-04-28T09:05:14Z</dcterms:modified>
</cp:coreProperties>
</file>